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8" r:id="rId6"/>
    <p:sldId id="266" r:id="rId7"/>
    <p:sldId id="286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65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82B94-CB90-4F74-B6FB-E0D3F48C0B4F}" v="44" dt="2023-05-10T07:32:56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Kumar G" userId="8bacad17-2755-4a30-a4f0-24a54771b6b8" providerId="ADAL" clId="{13E82B94-CB90-4F74-B6FB-E0D3F48C0B4F}"/>
    <pc:docChg chg="undo custSel addSld delSld modSld sldOrd">
      <pc:chgData name="Vijay Kumar G" userId="8bacad17-2755-4a30-a4f0-24a54771b6b8" providerId="ADAL" clId="{13E82B94-CB90-4F74-B6FB-E0D3F48C0B4F}" dt="2023-05-10T07:44:39.701" v="2443" actId="255"/>
      <pc:docMkLst>
        <pc:docMk/>
      </pc:docMkLst>
      <pc:sldChg chg="modSp mod">
        <pc:chgData name="Vijay Kumar G" userId="8bacad17-2755-4a30-a4f0-24a54771b6b8" providerId="ADAL" clId="{13E82B94-CB90-4F74-B6FB-E0D3F48C0B4F}" dt="2023-05-10T07:44:39.701" v="2443" actId="255"/>
        <pc:sldMkLst>
          <pc:docMk/>
          <pc:sldMk cId="2259308896" sldId="256"/>
        </pc:sldMkLst>
        <pc:spChg chg="mod">
          <ac:chgData name="Vijay Kumar G" userId="8bacad17-2755-4a30-a4f0-24a54771b6b8" providerId="ADAL" clId="{13E82B94-CB90-4F74-B6FB-E0D3F48C0B4F}" dt="2023-05-10T07:44:39.701" v="2443" actId="255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Vijay Kumar G" userId="8bacad17-2755-4a30-a4f0-24a54771b6b8" providerId="ADAL" clId="{13E82B94-CB90-4F74-B6FB-E0D3F48C0B4F}" dt="2023-05-10T07:35:58.930" v="2438" actId="113"/>
          <ac:spMkLst>
            <pc:docMk/>
            <pc:sldMk cId="2259308896" sldId="256"/>
            <ac:spMk id="5" creationId="{9DB4F95E-A3D5-C28C-ED66-B06A186A3737}"/>
          </ac:spMkLst>
        </pc:spChg>
      </pc:sldChg>
      <pc:sldChg chg="del">
        <pc:chgData name="Vijay Kumar G" userId="8bacad17-2755-4a30-a4f0-24a54771b6b8" providerId="ADAL" clId="{13E82B94-CB90-4F74-B6FB-E0D3F48C0B4F}" dt="2023-05-10T07:29:57.165" v="2330" actId="47"/>
        <pc:sldMkLst>
          <pc:docMk/>
          <pc:sldMk cId="1325608595" sldId="257"/>
        </pc:sldMkLst>
      </pc:sldChg>
      <pc:sldChg chg="delSp modSp mod">
        <pc:chgData name="Vijay Kumar G" userId="8bacad17-2755-4a30-a4f0-24a54771b6b8" providerId="ADAL" clId="{13E82B94-CB90-4F74-B6FB-E0D3F48C0B4F}" dt="2023-05-10T07:36:20.629" v="2442" actId="478"/>
        <pc:sldMkLst>
          <pc:docMk/>
          <pc:sldMk cId="1639799154" sldId="258"/>
        </pc:sldMkLst>
        <pc:spChg chg="mod">
          <ac:chgData name="Vijay Kumar G" userId="8bacad17-2755-4a30-a4f0-24a54771b6b8" providerId="ADAL" clId="{13E82B94-CB90-4F74-B6FB-E0D3F48C0B4F}" dt="2023-05-10T07:32:37.410" v="2367" actId="122"/>
          <ac:spMkLst>
            <pc:docMk/>
            <pc:sldMk cId="1639799154" sldId="258"/>
            <ac:spMk id="2" creationId="{8C543F67-9C70-4748-8C0C-3A7863422F99}"/>
          </ac:spMkLst>
        </pc:spChg>
        <pc:spChg chg="mod">
          <ac:chgData name="Vijay Kumar G" userId="8bacad17-2755-4a30-a4f0-24a54771b6b8" providerId="ADAL" clId="{13E82B94-CB90-4F74-B6FB-E0D3F48C0B4F}" dt="2023-05-10T07:33:29.137" v="2388" actId="20577"/>
          <ac:spMkLst>
            <pc:docMk/>
            <pc:sldMk cId="1639799154" sldId="258"/>
            <ac:spMk id="3" creationId="{95B371F2-DBA5-415A-82C8-651F587B857A}"/>
          </ac:spMkLst>
        </pc:spChg>
        <pc:spChg chg="del mod">
          <ac:chgData name="Vijay Kumar G" userId="8bacad17-2755-4a30-a4f0-24a54771b6b8" providerId="ADAL" clId="{13E82B94-CB90-4F74-B6FB-E0D3F48C0B4F}" dt="2023-05-10T07:36:20.629" v="2442" actId="478"/>
          <ac:spMkLst>
            <pc:docMk/>
            <pc:sldMk cId="1639799154" sldId="258"/>
            <ac:spMk id="5" creationId="{D593FA18-50D6-0344-B477-1D7C91CF4029}"/>
          </ac:spMkLst>
        </pc:spChg>
      </pc:sldChg>
      <pc:sldChg chg="del">
        <pc:chgData name="Vijay Kumar G" userId="8bacad17-2755-4a30-a4f0-24a54771b6b8" providerId="ADAL" clId="{13E82B94-CB90-4F74-B6FB-E0D3F48C0B4F}" dt="2023-05-10T07:30:06.523" v="2331" actId="47"/>
        <pc:sldMkLst>
          <pc:docMk/>
          <pc:sldMk cId="3446797337" sldId="259"/>
        </pc:sldMkLst>
      </pc:sldChg>
      <pc:sldChg chg="del">
        <pc:chgData name="Vijay Kumar G" userId="8bacad17-2755-4a30-a4f0-24a54771b6b8" providerId="ADAL" clId="{13E82B94-CB90-4F74-B6FB-E0D3F48C0B4F}" dt="2023-05-10T07:30:12.425" v="2333" actId="47"/>
        <pc:sldMkLst>
          <pc:docMk/>
          <pc:sldMk cId="4212917468" sldId="260"/>
        </pc:sldMkLst>
      </pc:sldChg>
      <pc:sldChg chg="del">
        <pc:chgData name="Vijay Kumar G" userId="8bacad17-2755-4a30-a4f0-24a54771b6b8" providerId="ADAL" clId="{13E82B94-CB90-4F74-B6FB-E0D3F48C0B4F}" dt="2023-05-10T07:30:10.744" v="2332" actId="47"/>
        <pc:sldMkLst>
          <pc:docMk/>
          <pc:sldMk cId="1527386939" sldId="261"/>
        </pc:sldMkLst>
      </pc:sldChg>
      <pc:sldChg chg="del">
        <pc:chgData name="Vijay Kumar G" userId="8bacad17-2755-4a30-a4f0-24a54771b6b8" providerId="ADAL" clId="{13E82B94-CB90-4F74-B6FB-E0D3F48C0B4F}" dt="2023-05-10T07:30:20.718" v="2337" actId="47"/>
        <pc:sldMkLst>
          <pc:docMk/>
          <pc:sldMk cId="700209266" sldId="264"/>
        </pc:sldMkLst>
      </pc:sldChg>
      <pc:sldChg chg="addSp delSp modSp mod ord">
        <pc:chgData name="Vijay Kumar G" userId="8bacad17-2755-4a30-a4f0-24a54771b6b8" providerId="ADAL" clId="{13E82B94-CB90-4F74-B6FB-E0D3F48C0B4F}" dt="2023-05-10T07:28:54.619" v="2328"/>
        <pc:sldMkLst>
          <pc:docMk/>
          <pc:sldMk cId="2563119616" sldId="265"/>
        </pc:sldMkLst>
        <pc:spChg chg="mod">
          <ac:chgData name="Vijay Kumar G" userId="8bacad17-2755-4a30-a4f0-24a54771b6b8" providerId="ADAL" clId="{13E82B94-CB90-4F74-B6FB-E0D3F48C0B4F}" dt="2023-05-10T07:09:21.879" v="1650" actId="20577"/>
          <ac:spMkLst>
            <pc:docMk/>
            <pc:sldMk cId="2563119616" sldId="265"/>
            <ac:spMk id="2" creationId="{19256B7E-1633-44AB-8584-82DF5B726834}"/>
          </ac:spMkLst>
        </pc:spChg>
        <pc:spChg chg="mod">
          <ac:chgData name="Vijay Kumar G" userId="8bacad17-2755-4a30-a4f0-24a54771b6b8" providerId="ADAL" clId="{13E82B94-CB90-4F74-B6FB-E0D3F48C0B4F}" dt="2023-05-10T07:27:24.265" v="2326" actId="14100"/>
          <ac:spMkLst>
            <pc:docMk/>
            <pc:sldMk cId="2563119616" sldId="265"/>
            <ac:spMk id="3" creationId="{EFB90AB4-D228-4548-B072-726498212362}"/>
          </ac:spMkLst>
        </pc:spChg>
        <pc:spChg chg="mod">
          <ac:chgData name="Vijay Kumar G" userId="8bacad17-2755-4a30-a4f0-24a54771b6b8" providerId="ADAL" clId="{13E82B94-CB90-4F74-B6FB-E0D3F48C0B4F}" dt="2023-05-10T07:27:13.967" v="2325" actId="1076"/>
          <ac:spMkLst>
            <pc:docMk/>
            <pc:sldMk cId="2563119616" sldId="265"/>
            <ac:spMk id="4" creationId="{950677C9-3E42-427F-93B8-526692906471}"/>
          </ac:spMkLst>
        </pc:spChg>
        <pc:spChg chg="add del mod">
          <ac:chgData name="Vijay Kumar G" userId="8bacad17-2755-4a30-a4f0-24a54771b6b8" providerId="ADAL" clId="{13E82B94-CB90-4F74-B6FB-E0D3F48C0B4F}" dt="2023-05-10T07:20:09.729" v="2316" actId="14100"/>
          <ac:spMkLst>
            <pc:docMk/>
            <pc:sldMk cId="2563119616" sldId="265"/>
            <ac:spMk id="5" creationId="{BDB9D020-1E25-453D-83DF-1420ACD3968D}"/>
          </ac:spMkLst>
        </pc:spChg>
        <pc:spChg chg="add del mod">
          <ac:chgData name="Vijay Kumar G" userId="8bacad17-2755-4a30-a4f0-24a54771b6b8" providerId="ADAL" clId="{13E82B94-CB90-4F74-B6FB-E0D3F48C0B4F}" dt="2023-05-10T07:20:02.086" v="2312" actId="478"/>
          <ac:spMkLst>
            <pc:docMk/>
            <pc:sldMk cId="2563119616" sldId="265"/>
            <ac:spMk id="6" creationId="{F5018B6D-E395-49AD-92AD-AD69E3AB40C3}"/>
          </ac:spMkLst>
        </pc:spChg>
        <pc:spChg chg="add del mod">
          <ac:chgData name="Vijay Kumar G" userId="8bacad17-2755-4a30-a4f0-24a54771b6b8" providerId="ADAL" clId="{13E82B94-CB90-4F74-B6FB-E0D3F48C0B4F}" dt="2023-05-10T07:16:48.673" v="2272" actId="478"/>
          <ac:spMkLst>
            <pc:docMk/>
            <pc:sldMk cId="2563119616" sldId="265"/>
            <ac:spMk id="11" creationId="{A159461C-B9EE-079F-DEBC-7000DDE8475C}"/>
          </ac:spMkLst>
        </pc:spChg>
        <pc:spChg chg="add del mod">
          <ac:chgData name="Vijay Kumar G" userId="8bacad17-2755-4a30-a4f0-24a54771b6b8" providerId="ADAL" clId="{13E82B94-CB90-4F74-B6FB-E0D3F48C0B4F}" dt="2023-05-10T07:16:47.833" v="2270" actId="478"/>
          <ac:spMkLst>
            <pc:docMk/>
            <pc:sldMk cId="2563119616" sldId="265"/>
            <ac:spMk id="13" creationId="{E282AA9B-C842-2EB6-9A26-DD841C2C552C}"/>
          </ac:spMkLst>
        </pc:spChg>
        <pc:spChg chg="add del mod">
          <ac:chgData name="Vijay Kumar G" userId="8bacad17-2755-4a30-a4f0-24a54771b6b8" providerId="ADAL" clId="{13E82B94-CB90-4F74-B6FB-E0D3F48C0B4F}" dt="2023-05-10T07:19:02.456" v="2308" actId="478"/>
          <ac:spMkLst>
            <pc:docMk/>
            <pc:sldMk cId="2563119616" sldId="265"/>
            <ac:spMk id="14" creationId="{8C55D7D8-7E83-A6C4-480A-DF2CDE3539A8}"/>
          </ac:spMkLst>
        </pc:spChg>
        <pc:spChg chg="add mod">
          <ac:chgData name="Vijay Kumar G" userId="8bacad17-2755-4a30-a4f0-24a54771b6b8" providerId="ADAL" clId="{13E82B94-CB90-4F74-B6FB-E0D3F48C0B4F}" dt="2023-05-10T07:20:27.532" v="2324" actId="20577"/>
          <ac:spMkLst>
            <pc:docMk/>
            <pc:sldMk cId="2563119616" sldId="265"/>
            <ac:spMk id="15" creationId="{7A16AB3A-94AA-07AD-1B78-F35C8C9146D3}"/>
          </ac:spMkLst>
        </pc:spChg>
        <pc:spChg chg="add del mod">
          <ac:chgData name="Vijay Kumar G" userId="8bacad17-2755-4a30-a4f0-24a54771b6b8" providerId="ADAL" clId="{13E82B94-CB90-4F74-B6FB-E0D3F48C0B4F}" dt="2023-05-10T07:20:19.559" v="2317" actId="478"/>
          <ac:spMkLst>
            <pc:docMk/>
            <pc:sldMk cId="2563119616" sldId="265"/>
            <ac:spMk id="17" creationId="{ADA36066-A013-A29A-425A-5A987D13FDF6}"/>
          </ac:spMkLst>
        </pc:spChg>
        <pc:spChg chg="add del mod">
          <ac:chgData name="Vijay Kumar G" userId="8bacad17-2755-4a30-a4f0-24a54771b6b8" providerId="ADAL" clId="{13E82B94-CB90-4F74-B6FB-E0D3F48C0B4F}" dt="2023-05-10T07:20:08.830" v="2315" actId="478"/>
          <ac:spMkLst>
            <pc:docMk/>
            <pc:sldMk cId="2563119616" sldId="265"/>
            <ac:spMk id="19" creationId="{4C902C4C-9CC3-2378-EE70-B07DCCE03D1C}"/>
          </ac:spMkLst>
        </pc:spChg>
      </pc:sldChg>
      <pc:sldChg chg="addSp delSp modSp mod">
        <pc:chgData name="Vijay Kumar G" userId="8bacad17-2755-4a30-a4f0-24a54771b6b8" providerId="ADAL" clId="{13E82B94-CB90-4F74-B6FB-E0D3F48C0B4F}" dt="2023-05-10T06:59:16.110" v="1333"/>
        <pc:sldMkLst>
          <pc:docMk/>
          <pc:sldMk cId="2721508595" sldId="266"/>
        </pc:sldMkLst>
        <pc:spChg chg="add del mod">
          <ac:chgData name="Vijay Kumar G" userId="8bacad17-2755-4a30-a4f0-24a54771b6b8" providerId="ADAL" clId="{13E82B94-CB90-4F74-B6FB-E0D3F48C0B4F}" dt="2023-05-10T06:59:15.273" v="1332" actId="478"/>
          <ac:spMkLst>
            <pc:docMk/>
            <pc:sldMk cId="2721508595" sldId="266"/>
            <ac:spMk id="6" creationId="{3F86FCF2-7845-F10E-1794-2AA2CAB4E969}"/>
          </ac:spMkLst>
        </pc:spChg>
        <pc:spChg chg="add mod">
          <ac:chgData name="Vijay Kumar G" userId="8bacad17-2755-4a30-a4f0-24a54771b6b8" providerId="ADAL" clId="{13E82B94-CB90-4F74-B6FB-E0D3F48C0B4F}" dt="2023-05-10T06:59:16.110" v="1333"/>
          <ac:spMkLst>
            <pc:docMk/>
            <pc:sldMk cId="2721508595" sldId="266"/>
            <ac:spMk id="7" creationId="{87480EAF-9D28-D0E0-E575-C9EC566A7749}"/>
          </ac:spMkLst>
        </pc:spChg>
        <pc:picChg chg="mod">
          <ac:chgData name="Vijay Kumar G" userId="8bacad17-2755-4a30-a4f0-24a54771b6b8" providerId="ADAL" clId="{13E82B94-CB90-4F74-B6FB-E0D3F48C0B4F}" dt="2023-05-10T06:35:54.767" v="393" actId="1440"/>
          <ac:picMkLst>
            <pc:docMk/>
            <pc:sldMk cId="2721508595" sldId="266"/>
            <ac:picMk id="12" creationId="{F93BBFE2-FAD9-A5EA-1154-ECFC0865989C}"/>
          </ac:picMkLst>
        </pc:picChg>
      </pc:sldChg>
      <pc:sldChg chg="del">
        <pc:chgData name="Vijay Kumar G" userId="8bacad17-2755-4a30-a4f0-24a54771b6b8" providerId="ADAL" clId="{13E82B94-CB90-4F74-B6FB-E0D3F48C0B4F}" dt="2023-05-10T07:28:58.230" v="2329" actId="47"/>
        <pc:sldMkLst>
          <pc:docMk/>
          <pc:sldMk cId="445070695" sldId="267"/>
        </pc:sldMkLst>
      </pc:sldChg>
      <pc:sldChg chg="del">
        <pc:chgData name="Vijay Kumar G" userId="8bacad17-2755-4a30-a4f0-24a54771b6b8" providerId="ADAL" clId="{13E82B94-CB90-4F74-B6FB-E0D3F48C0B4F}" dt="2023-05-10T07:30:19.278" v="2336" actId="47"/>
        <pc:sldMkLst>
          <pc:docMk/>
          <pc:sldMk cId="3396266754" sldId="269"/>
        </pc:sldMkLst>
      </pc:sldChg>
      <pc:sldChg chg="del">
        <pc:chgData name="Vijay Kumar G" userId="8bacad17-2755-4a30-a4f0-24a54771b6b8" providerId="ADAL" clId="{13E82B94-CB90-4F74-B6FB-E0D3F48C0B4F}" dt="2023-05-10T07:30:34.971" v="2338" actId="47"/>
        <pc:sldMkLst>
          <pc:docMk/>
          <pc:sldMk cId="932498405" sldId="270"/>
        </pc:sldMkLst>
      </pc:sldChg>
      <pc:sldChg chg="del">
        <pc:chgData name="Vijay Kumar G" userId="8bacad17-2755-4a30-a4f0-24a54771b6b8" providerId="ADAL" clId="{13E82B94-CB90-4F74-B6FB-E0D3F48C0B4F}" dt="2023-05-10T07:30:17.387" v="2335" actId="47"/>
        <pc:sldMkLst>
          <pc:docMk/>
          <pc:sldMk cId="3335690284" sldId="271"/>
        </pc:sldMkLst>
      </pc:sldChg>
      <pc:sldChg chg="del">
        <pc:chgData name="Vijay Kumar G" userId="8bacad17-2755-4a30-a4f0-24a54771b6b8" providerId="ADAL" clId="{13E82B94-CB90-4F74-B6FB-E0D3F48C0B4F}" dt="2023-05-10T07:30:16.656" v="2334" actId="47"/>
        <pc:sldMkLst>
          <pc:docMk/>
          <pc:sldMk cId="2639983765" sldId="273"/>
        </pc:sldMkLst>
      </pc:sldChg>
      <pc:sldChg chg="delSp modSp mod">
        <pc:chgData name="Vijay Kumar G" userId="8bacad17-2755-4a30-a4f0-24a54771b6b8" providerId="ADAL" clId="{13E82B94-CB90-4F74-B6FB-E0D3F48C0B4F}" dt="2023-05-10T07:06:04.405" v="1514" actId="1076"/>
        <pc:sldMkLst>
          <pc:docMk/>
          <pc:sldMk cId="926184573" sldId="275"/>
        </pc:sldMkLst>
        <pc:spChg chg="mod">
          <ac:chgData name="Vijay Kumar G" userId="8bacad17-2755-4a30-a4f0-24a54771b6b8" providerId="ADAL" clId="{13E82B94-CB90-4F74-B6FB-E0D3F48C0B4F}" dt="2023-05-10T07:06:04.405" v="1514" actId="1076"/>
          <ac:spMkLst>
            <pc:docMk/>
            <pc:sldMk cId="926184573" sldId="275"/>
            <ac:spMk id="2" creationId="{69FAE308-3076-43DB-B834-DA0B0AE19AF9}"/>
          </ac:spMkLst>
        </pc:spChg>
        <pc:spChg chg="del mod">
          <ac:chgData name="Vijay Kumar G" userId="8bacad17-2755-4a30-a4f0-24a54771b6b8" providerId="ADAL" clId="{13E82B94-CB90-4F74-B6FB-E0D3F48C0B4F}" dt="2023-05-10T07:06:00.693" v="1513" actId="478"/>
          <ac:spMkLst>
            <pc:docMk/>
            <pc:sldMk cId="926184573" sldId="275"/>
            <ac:spMk id="3" creationId="{BABC2CE0-8806-4B2A-A10A-32984D317434}"/>
          </ac:spMkLst>
        </pc:spChg>
      </pc:sldChg>
      <pc:sldChg chg="addSp delSp modSp mod">
        <pc:chgData name="Vijay Kumar G" userId="8bacad17-2755-4a30-a4f0-24a54771b6b8" providerId="ADAL" clId="{13E82B94-CB90-4F74-B6FB-E0D3F48C0B4F}" dt="2023-05-10T06:59:09.770" v="1330"/>
        <pc:sldMkLst>
          <pc:docMk/>
          <pc:sldMk cId="1393519912" sldId="276"/>
        </pc:sldMkLst>
        <pc:spChg chg="add del mod">
          <ac:chgData name="Vijay Kumar G" userId="8bacad17-2755-4a30-a4f0-24a54771b6b8" providerId="ADAL" clId="{13E82B94-CB90-4F74-B6FB-E0D3F48C0B4F}" dt="2023-05-10T06:58:33.411" v="1319" actId="478"/>
          <ac:spMkLst>
            <pc:docMk/>
            <pc:sldMk cId="1393519912" sldId="276"/>
            <ac:spMk id="6" creationId="{9D0256E3-5EF7-D394-C052-F1FB9283114A}"/>
          </ac:spMkLst>
        </pc:spChg>
        <pc:spChg chg="add del mod">
          <ac:chgData name="Vijay Kumar G" userId="8bacad17-2755-4a30-a4f0-24a54771b6b8" providerId="ADAL" clId="{13E82B94-CB90-4F74-B6FB-E0D3F48C0B4F}" dt="2023-05-10T06:58:29.926" v="1317"/>
          <ac:spMkLst>
            <pc:docMk/>
            <pc:sldMk cId="1393519912" sldId="276"/>
            <ac:spMk id="7" creationId="{F04D72CF-6827-054B-D0A0-A025725E8C39}"/>
          </ac:spMkLst>
        </pc:spChg>
        <pc:spChg chg="add del mod">
          <ac:chgData name="Vijay Kumar G" userId="8bacad17-2755-4a30-a4f0-24a54771b6b8" providerId="ADAL" clId="{13E82B94-CB90-4F74-B6FB-E0D3F48C0B4F}" dt="2023-05-10T06:59:08.747" v="1329" actId="478"/>
          <ac:spMkLst>
            <pc:docMk/>
            <pc:sldMk cId="1393519912" sldId="276"/>
            <ac:spMk id="9" creationId="{45A4AC4D-A692-778F-BC4C-A8B335D97B68}"/>
          </ac:spMkLst>
        </pc:spChg>
        <pc:spChg chg="add del mod">
          <ac:chgData name="Vijay Kumar G" userId="8bacad17-2755-4a30-a4f0-24a54771b6b8" providerId="ADAL" clId="{13E82B94-CB90-4F74-B6FB-E0D3F48C0B4F}" dt="2023-05-10T06:59:05.064" v="1327"/>
          <ac:spMkLst>
            <pc:docMk/>
            <pc:sldMk cId="1393519912" sldId="276"/>
            <ac:spMk id="11" creationId="{F3C064F2-62D7-75E5-62FC-DC4DAEEFFC78}"/>
          </ac:spMkLst>
        </pc:spChg>
        <pc:spChg chg="add mod">
          <ac:chgData name="Vijay Kumar G" userId="8bacad17-2755-4a30-a4f0-24a54771b6b8" providerId="ADAL" clId="{13E82B94-CB90-4F74-B6FB-E0D3F48C0B4F}" dt="2023-05-10T06:59:09.770" v="1330"/>
          <ac:spMkLst>
            <pc:docMk/>
            <pc:sldMk cId="1393519912" sldId="276"/>
            <ac:spMk id="12" creationId="{7FCA1DA0-E951-8748-D2E2-D387A1D5289E}"/>
          </ac:spMkLst>
        </pc:spChg>
        <pc:picChg chg="mod">
          <ac:chgData name="Vijay Kumar G" userId="8bacad17-2755-4a30-a4f0-24a54771b6b8" providerId="ADAL" clId="{13E82B94-CB90-4F74-B6FB-E0D3F48C0B4F}" dt="2023-05-10T06:35:47.578" v="392" actId="1440"/>
          <ac:picMkLst>
            <pc:docMk/>
            <pc:sldMk cId="1393519912" sldId="276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6:58:48.909" v="1325" actId="1076"/>
        <pc:sldMkLst>
          <pc:docMk/>
          <pc:sldMk cId="3482780458" sldId="277"/>
        </pc:sldMkLst>
        <pc:spChg chg="add del mod">
          <ac:chgData name="Vijay Kumar G" userId="8bacad17-2755-4a30-a4f0-24a54771b6b8" providerId="ADAL" clId="{13E82B94-CB90-4F74-B6FB-E0D3F48C0B4F}" dt="2023-05-10T06:58:40.979" v="1323" actId="478"/>
          <ac:spMkLst>
            <pc:docMk/>
            <pc:sldMk cId="3482780458" sldId="277"/>
            <ac:spMk id="6" creationId="{FB34B7E6-551B-395D-7FD5-7449A22C2EE0}"/>
          </ac:spMkLst>
        </pc:spChg>
        <pc:spChg chg="add mod">
          <ac:chgData name="Vijay Kumar G" userId="8bacad17-2755-4a30-a4f0-24a54771b6b8" providerId="ADAL" clId="{13E82B94-CB90-4F74-B6FB-E0D3F48C0B4F}" dt="2023-05-10T06:58:48.909" v="1325" actId="1076"/>
          <ac:spMkLst>
            <pc:docMk/>
            <pc:sldMk cId="3482780458" sldId="277"/>
            <ac:spMk id="7" creationId="{0CC46580-FE48-D3D0-D801-688446F8CBD8}"/>
          </ac:spMkLst>
        </pc:spChg>
        <pc:picChg chg="mod">
          <ac:chgData name="Vijay Kumar G" userId="8bacad17-2755-4a30-a4f0-24a54771b6b8" providerId="ADAL" clId="{13E82B94-CB90-4F74-B6FB-E0D3F48C0B4F}" dt="2023-05-10T06:35:42.037" v="391" actId="1440"/>
          <ac:picMkLst>
            <pc:docMk/>
            <pc:sldMk cId="3482780458" sldId="277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6:59:31.849" v="1338" actId="1035"/>
        <pc:sldMkLst>
          <pc:docMk/>
          <pc:sldMk cId="3038561601" sldId="278"/>
        </pc:sldMkLst>
        <pc:spChg chg="add del mod">
          <ac:chgData name="Vijay Kumar G" userId="8bacad17-2755-4a30-a4f0-24a54771b6b8" providerId="ADAL" clId="{13E82B94-CB90-4F74-B6FB-E0D3F48C0B4F}" dt="2023-05-10T06:59:28.523" v="1335" actId="478"/>
          <ac:spMkLst>
            <pc:docMk/>
            <pc:sldMk cId="3038561601" sldId="278"/>
            <ac:spMk id="6" creationId="{0A0DD482-5186-AC3D-9A38-000F9B499917}"/>
          </ac:spMkLst>
        </pc:spChg>
        <pc:spChg chg="add mod">
          <ac:chgData name="Vijay Kumar G" userId="8bacad17-2755-4a30-a4f0-24a54771b6b8" providerId="ADAL" clId="{13E82B94-CB90-4F74-B6FB-E0D3F48C0B4F}" dt="2023-05-10T06:59:31.849" v="1338" actId="1035"/>
          <ac:spMkLst>
            <pc:docMk/>
            <pc:sldMk cId="3038561601" sldId="278"/>
            <ac:spMk id="7" creationId="{D43B1FAA-7641-A612-1B5E-C043978563EF}"/>
          </ac:spMkLst>
        </pc:spChg>
        <pc:picChg chg="mod">
          <ac:chgData name="Vijay Kumar G" userId="8bacad17-2755-4a30-a4f0-24a54771b6b8" providerId="ADAL" clId="{13E82B94-CB90-4F74-B6FB-E0D3F48C0B4F}" dt="2023-05-10T06:36:07.538" v="394" actId="1076"/>
          <ac:picMkLst>
            <pc:docMk/>
            <pc:sldMk cId="3038561601" sldId="278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6:59:37.520" v="1341"/>
        <pc:sldMkLst>
          <pc:docMk/>
          <pc:sldMk cId="518332125" sldId="279"/>
        </pc:sldMkLst>
        <pc:spChg chg="add del mod">
          <ac:chgData name="Vijay Kumar G" userId="8bacad17-2755-4a30-a4f0-24a54771b6b8" providerId="ADAL" clId="{13E82B94-CB90-4F74-B6FB-E0D3F48C0B4F}" dt="2023-05-10T06:59:36.720" v="1340" actId="478"/>
          <ac:spMkLst>
            <pc:docMk/>
            <pc:sldMk cId="518332125" sldId="279"/>
            <ac:spMk id="6" creationId="{573F8BF6-A9F3-BCD7-8BD6-4DCB5C5A805B}"/>
          </ac:spMkLst>
        </pc:spChg>
        <pc:spChg chg="add mod">
          <ac:chgData name="Vijay Kumar G" userId="8bacad17-2755-4a30-a4f0-24a54771b6b8" providerId="ADAL" clId="{13E82B94-CB90-4F74-B6FB-E0D3F48C0B4F}" dt="2023-05-10T06:59:37.520" v="1341"/>
          <ac:spMkLst>
            <pc:docMk/>
            <pc:sldMk cId="518332125" sldId="279"/>
            <ac:spMk id="7" creationId="{48095D44-27BD-900B-D4B4-C597E27D6C8D}"/>
          </ac:spMkLst>
        </pc:spChg>
        <pc:picChg chg="mod">
          <ac:chgData name="Vijay Kumar G" userId="8bacad17-2755-4a30-a4f0-24a54771b6b8" providerId="ADAL" clId="{13E82B94-CB90-4F74-B6FB-E0D3F48C0B4F}" dt="2023-05-10T06:35:15.617" v="387" actId="1440"/>
          <ac:picMkLst>
            <pc:docMk/>
            <pc:sldMk cId="518332125" sldId="279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6:59:46.234" v="1344"/>
        <pc:sldMkLst>
          <pc:docMk/>
          <pc:sldMk cId="3857501494" sldId="280"/>
        </pc:sldMkLst>
        <pc:spChg chg="add del mod">
          <ac:chgData name="Vijay Kumar G" userId="8bacad17-2755-4a30-a4f0-24a54771b6b8" providerId="ADAL" clId="{13E82B94-CB90-4F74-B6FB-E0D3F48C0B4F}" dt="2023-05-10T06:59:45.492" v="1343" actId="478"/>
          <ac:spMkLst>
            <pc:docMk/>
            <pc:sldMk cId="3857501494" sldId="280"/>
            <ac:spMk id="4" creationId="{E4F9DBDB-0B29-1510-E034-6E0FC335DD73}"/>
          </ac:spMkLst>
        </pc:spChg>
        <pc:spChg chg="add mod">
          <ac:chgData name="Vijay Kumar G" userId="8bacad17-2755-4a30-a4f0-24a54771b6b8" providerId="ADAL" clId="{13E82B94-CB90-4F74-B6FB-E0D3F48C0B4F}" dt="2023-05-10T06:59:46.234" v="1344"/>
          <ac:spMkLst>
            <pc:docMk/>
            <pc:sldMk cId="3857501494" sldId="280"/>
            <ac:spMk id="6" creationId="{B36AAA3D-62AF-DE8C-7604-DBB4FB845EC3}"/>
          </ac:spMkLst>
        </pc:spChg>
        <pc:picChg chg="mod">
          <ac:chgData name="Vijay Kumar G" userId="8bacad17-2755-4a30-a4f0-24a54771b6b8" providerId="ADAL" clId="{13E82B94-CB90-4F74-B6FB-E0D3F48C0B4F}" dt="2023-05-10T06:35:06.813" v="386" actId="1440"/>
          <ac:picMkLst>
            <pc:docMk/>
            <pc:sldMk cId="3857501494" sldId="280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7:00:19.826" v="1350"/>
        <pc:sldMkLst>
          <pc:docMk/>
          <pc:sldMk cId="669749676" sldId="281"/>
        </pc:sldMkLst>
        <pc:spChg chg="add del mod">
          <ac:chgData name="Vijay Kumar G" userId="8bacad17-2755-4a30-a4f0-24a54771b6b8" providerId="ADAL" clId="{13E82B94-CB90-4F74-B6FB-E0D3F48C0B4F}" dt="2023-05-10T07:00:19.069" v="1349" actId="478"/>
          <ac:spMkLst>
            <pc:docMk/>
            <pc:sldMk cId="669749676" sldId="281"/>
            <ac:spMk id="4" creationId="{FCBFF0B0-878D-20F6-C6FC-6AA5C0681E12}"/>
          </ac:spMkLst>
        </pc:spChg>
        <pc:spChg chg="add del mod">
          <ac:chgData name="Vijay Kumar G" userId="8bacad17-2755-4a30-a4f0-24a54771b6b8" providerId="ADAL" clId="{13E82B94-CB90-4F74-B6FB-E0D3F48C0B4F}" dt="2023-05-10T07:00:17.944" v="1347"/>
          <ac:spMkLst>
            <pc:docMk/>
            <pc:sldMk cId="669749676" sldId="281"/>
            <ac:spMk id="6" creationId="{45F14ADE-CA1A-EA86-517B-152062032949}"/>
          </ac:spMkLst>
        </pc:spChg>
        <pc:spChg chg="add mod">
          <ac:chgData name="Vijay Kumar G" userId="8bacad17-2755-4a30-a4f0-24a54771b6b8" providerId="ADAL" clId="{13E82B94-CB90-4F74-B6FB-E0D3F48C0B4F}" dt="2023-05-10T07:00:19.826" v="1350"/>
          <ac:spMkLst>
            <pc:docMk/>
            <pc:sldMk cId="669749676" sldId="281"/>
            <ac:spMk id="7" creationId="{584C78A7-BBAE-2F5D-5042-0FC7732E184D}"/>
          </ac:spMkLst>
        </pc:spChg>
        <pc:picChg chg="mod">
          <ac:chgData name="Vijay Kumar G" userId="8bacad17-2755-4a30-a4f0-24a54771b6b8" providerId="ADAL" clId="{13E82B94-CB90-4F74-B6FB-E0D3F48C0B4F}" dt="2023-05-10T06:35:00.627" v="385" actId="1440"/>
          <ac:picMkLst>
            <pc:docMk/>
            <pc:sldMk cId="669749676" sldId="281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7:00:27.146" v="1353"/>
        <pc:sldMkLst>
          <pc:docMk/>
          <pc:sldMk cId="1695368927" sldId="282"/>
        </pc:sldMkLst>
        <pc:spChg chg="add del mod">
          <ac:chgData name="Vijay Kumar G" userId="8bacad17-2755-4a30-a4f0-24a54771b6b8" providerId="ADAL" clId="{13E82B94-CB90-4F74-B6FB-E0D3F48C0B4F}" dt="2023-05-10T07:00:26.395" v="1352" actId="478"/>
          <ac:spMkLst>
            <pc:docMk/>
            <pc:sldMk cId="1695368927" sldId="282"/>
            <ac:spMk id="4" creationId="{D769A8A6-3448-B590-0AEF-78D2324BC2CE}"/>
          </ac:spMkLst>
        </pc:spChg>
        <pc:spChg chg="add mod">
          <ac:chgData name="Vijay Kumar G" userId="8bacad17-2755-4a30-a4f0-24a54771b6b8" providerId="ADAL" clId="{13E82B94-CB90-4F74-B6FB-E0D3F48C0B4F}" dt="2023-05-10T07:00:27.146" v="1353"/>
          <ac:spMkLst>
            <pc:docMk/>
            <pc:sldMk cId="1695368927" sldId="282"/>
            <ac:spMk id="6" creationId="{AF1EBAE6-7BB1-4572-F9EF-A669AEC95094}"/>
          </ac:spMkLst>
        </pc:spChg>
        <pc:picChg chg="mod">
          <ac:chgData name="Vijay Kumar G" userId="8bacad17-2755-4a30-a4f0-24a54771b6b8" providerId="ADAL" clId="{13E82B94-CB90-4F74-B6FB-E0D3F48C0B4F}" dt="2023-05-10T06:32:48.268" v="384" actId="1440"/>
          <ac:picMkLst>
            <pc:docMk/>
            <pc:sldMk cId="1695368927" sldId="282"/>
            <ac:picMk id="10" creationId="{8857AC1C-BDCB-3572-DEA6-927B6F672795}"/>
          </ac:picMkLst>
        </pc:picChg>
      </pc:sldChg>
      <pc:sldChg chg="addSp delSp modSp mod">
        <pc:chgData name="Vijay Kumar G" userId="8bacad17-2755-4a30-a4f0-24a54771b6b8" providerId="ADAL" clId="{13E82B94-CB90-4F74-B6FB-E0D3F48C0B4F}" dt="2023-05-10T07:00:34.161" v="1356"/>
        <pc:sldMkLst>
          <pc:docMk/>
          <pc:sldMk cId="1446248140" sldId="283"/>
        </pc:sldMkLst>
        <pc:spChg chg="add del mod">
          <ac:chgData name="Vijay Kumar G" userId="8bacad17-2755-4a30-a4f0-24a54771b6b8" providerId="ADAL" clId="{13E82B94-CB90-4F74-B6FB-E0D3F48C0B4F}" dt="2023-05-10T07:00:33.387" v="1355" actId="478"/>
          <ac:spMkLst>
            <pc:docMk/>
            <pc:sldMk cId="1446248140" sldId="283"/>
            <ac:spMk id="4" creationId="{B4746228-027E-BEEB-10CC-5C14244E9925}"/>
          </ac:spMkLst>
        </pc:spChg>
        <pc:spChg chg="add mod">
          <ac:chgData name="Vijay Kumar G" userId="8bacad17-2755-4a30-a4f0-24a54771b6b8" providerId="ADAL" clId="{13E82B94-CB90-4F74-B6FB-E0D3F48C0B4F}" dt="2023-05-10T07:00:34.161" v="1356"/>
          <ac:spMkLst>
            <pc:docMk/>
            <pc:sldMk cId="1446248140" sldId="283"/>
            <ac:spMk id="6" creationId="{0B01466D-4FDB-023C-9BC5-793862300D5D}"/>
          </ac:spMkLst>
        </pc:spChg>
        <pc:picChg chg="mod">
          <ac:chgData name="Vijay Kumar G" userId="8bacad17-2755-4a30-a4f0-24a54771b6b8" providerId="ADAL" clId="{13E82B94-CB90-4F74-B6FB-E0D3F48C0B4F}" dt="2023-05-10T06:36:49.079" v="396" actId="1440"/>
          <ac:picMkLst>
            <pc:docMk/>
            <pc:sldMk cId="1446248140" sldId="283"/>
            <ac:picMk id="10" creationId="{8857AC1C-BDCB-3572-DEA6-927B6F672795}"/>
          </ac:picMkLst>
        </pc:picChg>
      </pc:sldChg>
      <pc:sldChg chg="addSp delSp modSp add mod">
        <pc:chgData name="Vijay Kumar G" userId="8bacad17-2755-4a30-a4f0-24a54771b6b8" providerId="ADAL" clId="{13E82B94-CB90-4F74-B6FB-E0D3F48C0B4F}" dt="2023-05-10T07:00:44.998" v="1359"/>
        <pc:sldMkLst>
          <pc:docMk/>
          <pc:sldMk cId="3939052233" sldId="284"/>
        </pc:sldMkLst>
        <pc:spChg chg="mod">
          <ac:chgData name="Vijay Kumar G" userId="8bacad17-2755-4a30-a4f0-24a54771b6b8" providerId="ADAL" clId="{13E82B94-CB90-4F74-B6FB-E0D3F48C0B4F}" dt="2023-05-10T06:19:39.110" v="16" actId="20577"/>
          <ac:spMkLst>
            <pc:docMk/>
            <pc:sldMk cId="3939052233" sldId="284"/>
            <ac:spMk id="2" creationId="{E5F191A4-7839-4F63-B17C-7C366C59488C}"/>
          </ac:spMkLst>
        </pc:spChg>
        <pc:spChg chg="add del mod">
          <ac:chgData name="Vijay Kumar G" userId="8bacad17-2755-4a30-a4f0-24a54771b6b8" providerId="ADAL" clId="{13E82B94-CB90-4F74-B6FB-E0D3F48C0B4F}" dt="2023-05-10T07:00:44.302" v="1358" actId="478"/>
          <ac:spMkLst>
            <pc:docMk/>
            <pc:sldMk cId="3939052233" sldId="284"/>
            <ac:spMk id="4" creationId="{EC575203-A853-6E6A-509F-BB64646E1B95}"/>
          </ac:spMkLst>
        </pc:spChg>
        <pc:spChg chg="add mod">
          <ac:chgData name="Vijay Kumar G" userId="8bacad17-2755-4a30-a4f0-24a54771b6b8" providerId="ADAL" clId="{13E82B94-CB90-4F74-B6FB-E0D3F48C0B4F}" dt="2023-05-10T07:00:44.998" v="1359"/>
          <ac:spMkLst>
            <pc:docMk/>
            <pc:sldMk cId="3939052233" sldId="284"/>
            <ac:spMk id="6" creationId="{418656CB-AD05-1AD5-501D-A8826E5CFFC3}"/>
          </ac:spMkLst>
        </pc:spChg>
        <pc:spChg chg="mod">
          <ac:chgData name="Vijay Kumar G" userId="8bacad17-2755-4a30-a4f0-24a54771b6b8" providerId="ADAL" clId="{13E82B94-CB90-4F74-B6FB-E0D3F48C0B4F}" dt="2023-05-10T06:26:41.572" v="346" actId="20577"/>
          <ac:spMkLst>
            <pc:docMk/>
            <pc:sldMk cId="3939052233" sldId="284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6:37:20.627" v="397" actId="1440"/>
          <ac:picMkLst>
            <pc:docMk/>
            <pc:sldMk cId="3939052233" sldId="284"/>
            <ac:picMk id="10" creationId="{8857AC1C-BDCB-3572-DEA6-927B6F672795}"/>
          </ac:picMkLst>
        </pc:picChg>
      </pc:sldChg>
      <pc:sldChg chg="addSp delSp modSp add mod">
        <pc:chgData name="Vijay Kumar G" userId="8bacad17-2755-4a30-a4f0-24a54771b6b8" providerId="ADAL" clId="{13E82B94-CB90-4F74-B6FB-E0D3F48C0B4F}" dt="2023-05-10T07:01:05.190" v="1361"/>
        <pc:sldMkLst>
          <pc:docMk/>
          <pc:sldMk cId="2124192747" sldId="285"/>
        </pc:sldMkLst>
        <pc:spChg chg="mod">
          <ac:chgData name="Vijay Kumar G" userId="8bacad17-2755-4a30-a4f0-24a54771b6b8" providerId="ADAL" clId="{13E82B94-CB90-4F74-B6FB-E0D3F48C0B4F}" dt="2023-05-10T06:24:43.613" v="236" actId="20577"/>
          <ac:spMkLst>
            <pc:docMk/>
            <pc:sldMk cId="2124192747" sldId="285"/>
            <ac:spMk id="2" creationId="{E5F191A4-7839-4F63-B17C-7C366C59488C}"/>
          </ac:spMkLst>
        </pc:spChg>
        <pc:spChg chg="mod">
          <ac:chgData name="Vijay Kumar G" userId="8bacad17-2755-4a30-a4f0-24a54771b6b8" providerId="ADAL" clId="{13E82B94-CB90-4F74-B6FB-E0D3F48C0B4F}" dt="2023-05-10T06:26:35.034" v="339" actId="20577"/>
          <ac:spMkLst>
            <pc:docMk/>
            <pc:sldMk cId="2124192747" sldId="285"/>
            <ac:spMk id="14" creationId="{EB9B9C87-6CE6-EBBA-35FF-8AB0CB9797C2}"/>
          </ac:spMkLst>
        </pc:spChg>
        <pc:spChg chg="add del mod">
          <ac:chgData name="Vijay Kumar G" userId="8bacad17-2755-4a30-a4f0-24a54771b6b8" providerId="ADAL" clId="{13E82B94-CB90-4F74-B6FB-E0D3F48C0B4F}" dt="2023-05-10T07:01:04.259" v="1360" actId="478"/>
          <ac:spMkLst>
            <pc:docMk/>
            <pc:sldMk cId="2124192747" sldId="285"/>
            <ac:spMk id="22" creationId="{AF3980C9-00CD-7A33-1529-6A252DD487A5}"/>
          </ac:spMkLst>
        </pc:spChg>
        <pc:spChg chg="add mod">
          <ac:chgData name="Vijay Kumar G" userId="8bacad17-2755-4a30-a4f0-24a54771b6b8" providerId="ADAL" clId="{13E82B94-CB90-4F74-B6FB-E0D3F48C0B4F}" dt="2023-05-10T07:01:05.190" v="1361"/>
          <ac:spMkLst>
            <pc:docMk/>
            <pc:sldMk cId="2124192747" sldId="285"/>
            <ac:spMk id="23" creationId="{09AC8A36-D1D0-87BB-968C-FE3A93F6C238}"/>
          </ac:spMkLst>
        </pc:spChg>
        <pc:picChg chg="add mod">
          <ac:chgData name="Vijay Kumar G" userId="8bacad17-2755-4a30-a4f0-24a54771b6b8" providerId="ADAL" clId="{13E82B94-CB90-4F74-B6FB-E0D3F48C0B4F}" dt="2023-05-10T06:38:33.249" v="405" actId="1076"/>
          <ac:picMkLst>
            <pc:docMk/>
            <pc:sldMk cId="2124192747" sldId="285"/>
            <ac:picMk id="6" creationId="{7615FAC9-84D2-74DE-D124-2B51195C4800}"/>
          </ac:picMkLst>
        </pc:picChg>
        <pc:picChg chg="mod">
          <ac:chgData name="Vijay Kumar G" userId="8bacad17-2755-4a30-a4f0-24a54771b6b8" providerId="ADAL" clId="{13E82B94-CB90-4F74-B6FB-E0D3F48C0B4F}" dt="2023-05-10T06:32:08.807" v="380" actId="1076"/>
          <ac:picMkLst>
            <pc:docMk/>
            <pc:sldMk cId="2124192747" sldId="285"/>
            <ac:picMk id="10" creationId="{8857AC1C-BDCB-3572-DEA6-927B6F672795}"/>
          </ac:picMkLst>
        </pc:picChg>
        <pc:cxnChg chg="add mod">
          <ac:chgData name="Vijay Kumar G" userId="8bacad17-2755-4a30-a4f0-24a54771b6b8" providerId="ADAL" clId="{13E82B94-CB90-4F74-B6FB-E0D3F48C0B4F}" dt="2023-05-10T06:31:29.079" v="376" actId="208"/>
          <ac:cxnSpMkLst>
            <pc:docMk/>
            <pc:sldMk cId="2124192747" sldId="285"/>
            <ac:cxnSpMk id="9" creationId="{92D7A3B9-DF76-5611-0380-253235C6567A}"/>
          </ac:cxnSpMkLst>
        </pc:cxnChg>
        <pc:cxnChg chg="add del mod">
          <ac:chgData name="Vijay Kumar G" userId="8bacad17-2755-4a30-a4f0-24a54771b6b8" providerId="ADAL" clId="{13E82B94-CB90-4F74-B6FB-E0D3F48C0B4F}" dt="2023-05-10T06:30:39.943" v="371" actId="11529"/>
          <ac:cxnSpMkLst>
            <pc:docMk/>
            <pc:sldMk cId="2124192747" sldId="285"/>
            <ac:cxnSpMk id="12" creationId="{445FC751-B211-0A0D-697C-CD479E7F427C}"/>
          </ac:cxnSpMkLst>
        </pc:cxnChg>
        <pc:cxnChg chg="add del mod">
          <ac:chgData name="Vijay Kumar G" userId="8bacad17-2755-4a30-a4f0-24a54771b6b8" providerId="ADAL" clId="{13E82B94-CB90-4F74-B6FB-E0D3F48C0B4F}" dt="2023-05-10T06:31:08.315" v="375" actId="11529"/>
          <ac:cxnSpMkLst>
            <pc:docMk/>
            <pc:sldMk cId="2124192747" sldId="285"/>
            <ac:cxnSpMk id="15" creationId="{BB9CBC99-E150-8951-ACA8-A46971DD0BF4}"/>
          </ac:cxnSpMkLst>
        </pc:cxnChg>
        <pc:cxnChg chg="add mod">
          <ac:chgData name="Vijay Kumar G" userId="8bacad17-2755-4a30-a4f0-24a54771b6b8" providerId="ADAL" clId="{13E82B94-CB90-4F74-B6FB-E0D3F48C0B4F}" dt="2023-05-10T06:38:45.606" v="409" actId="1037"/>
          <ac:cxnSpMkLst>
            <pc:docMk/>
            <pc:sldMk cId="2124192747" sldId="285"/>
            <ac:cxnSpMk id="17" creationId="{105F9955-BBC7-83E6-33FB-78679A522CF3}"/>
          </ac:cxnSpMkLst>
        </pc:cxnChg>
        <pc:cxnChg chg="add mod">
          <ac:chgData name="Vijay Kumar G" userId="8bacad17-2755-4a30-a4f0-24a54771b6b8" providerId="ADAL" clId="{13E82B94-CB90-4F74-B6FB-E0D3F48C0B4F}" dt="2023-05-10T06:39:26.472" v="420" actId="14100"/>
          <ac:cxnSpMkLst>
            <pc:docMk/>
            <pc:sldMk cId="2124192747" sldId="285"/>
            <ac:cxnSpMk id="19" creationId="{FCDA4B87-5AF5-652A-97F6-4C62430C7701}"/>
          </ac:cxnSpMkLst>
        </pc:cxnChg>
      </pc:sldChg>
      <pc:sldChg chg="delSp modSp new mod ord">
        <pc:chgData name="Vijay Kumar G" userId="8bacad17-2755-4a30-a4f0-24a54771b6b8" providerId="ADAL" clId="{13E82B94-CB90-4F74-B6FB-E0D3F48C0B4F}" dt="2023-05-10T06:57:41.214" v="1296"/>
        <pc:sldMkLst>
          <pc:docMk/>
          <pc:sldMk cId="1529076591" sldId="286"/>
        </pc:sldMkLst>
        <pc:spChg chg="mod">
          <ac:chgData name="Vijay Kumar G" userId="8bacad17-2755-4a30-a4f0-24a54771b6b8" providerId="ADAL" clId="{13E82B94-CB90-4F74-B6FB-E0D3F48C0B4F}" dt="2023-05-10T06:40:37.442" v="460" actId="1076"/>
          <ac:spMkLst>
            <pc:docMk/>
            <pc:sldMk cId="1529076591" sldId="286"/>
            <ac:spMk id="2" creationId="{17B91C59-1806-EBED-7F0D-8E861B8B2818}"/>
          </ac:spMkLst>
        </pc:spChg>
        <pc:spChg chg="del mod">
          <ac:chgData name="Vijay Kumar G" userId="8bacad17-2755-4a30-a4f0-24a54771b6b8" providerId="ADAL" clId="{13E82B94-CB90-4F74-B6FB-E0D3F48C0B4F}" dt="2023-05-10T06:40:18.154" v="425" actId="478"/>
          <ac:spMkLst>
            <pc:docMk/>
            <pc:sldMk cId="1529076591" sldId="286"/>
            <ac:spMk id="3" creationId="{6E9F0845-A7C2-4C7E-40D6-35F8B2F543A7}"/>
          </ac:spMkLst>
        </pc:spChg>
        <pc:spChg chg="del mod">
          <ac:chgData name="Vijay Kumar G" userId="8bacad17-2755-4a30-a4f0-24a54771b6b8" providerId="ADAL" clId="{13E82B94-CB90-4F74-B6FB-E0D3F48C0B4F}" dt="2023-05-10T06:40:43.472" v="462" actId="478"/>
          <ac:spMkLst>
            <pc:docMk/>
            <pc:sldMk cId="1529076591" sldId="286"/>
            <ac:spMk id="5" creationId="{7BD73B53-EC71-DEEC-E737-7E80732E0D8E}"/>
          </ac:spMkLst>
        </pc:spChg>
      </pc:sldChg>
      <pc:sldChg chg="new del">
        <pc:chgData name="Vijay Kumar G" userId="8bacad17-2755-4a30-a4f0-24a54771b6b8" providerId="ADAL" clId="{13E82B94-CB90-4F74-B6FB-E0D3F48C0B4F}" dt="2023-05-10T06:39:59.342" v="422" actId="47"/>
        <pc:sldMkLst>
          <pc:docMk/>
          <pc:sldMk cId="2763833470" sldId="286"/>
        </pc:sldMkLst>
      </pc:sldChg>
      <pc:sldChg chg="modSp add mod ord">
        <pc:chgData name="Vijay Kumar G" userId="8bacad17-2755-4a30-a4f0-24a54771b6b8" providerId="ADAL" clId="{13E82B94-CB90-4F74-B6FB-E0D3F48C0B4F}" dt="2023-05-10T06:43:10" v="478"/>
        <pc:sldMkLst>
          <pc:docMk/>
          <pc:sldMk cId="32106000" sldId="287"/>
        </pc:sldMkLst>
        <pc:spChg chg="mod">
          <ac:chgData name="Vijay Kumar G" userId="8bacad17-2755-4a30-a4f0-24a54771b6b8" providerId="ADAL" clId="{13E82B94-CB90-4F74-B6FB-E0D3F48C0B4F}" dt="2023-05-10T06:43:03.251" v="476" actId="20577"/>
          <ac:spMkLst>
            <pc:docMk/>
            <pc:sldMk cId="32106000" sldId="287"/>
            <ac:spMk id="2" creationId="{17B91C59-1806-EBED-7F0D-8E861B8B2818}"/>
          </ac:spMkLst>
        </pc:spChg>
      </pc:sldChg>
      <pc:sldChg chg="addSp delSp modSp add mod ord">
        <pc:chgData name="Vijay Kumar G" userId="8bacad17-2755-4a30-a4f0-24a54771b6b8" providerId="ADAL" clId="{13E82B94-CB90-4F74-B6FB-E0D3F48C0B4F}" dt="2023-05-10T07:01:20.615" v="1368"/>
        <pc:sldMkLst>
          <pc:docMk/>
          <pc:sldMk cId="2044813329" sldId="288"/>
        </pc:sldMkLst>
        <pc:spChg chg="mod">
          <ac:chgData name="Vijay Kumar G" userId="8bacad17-2755-4a30-a4f0-24a54771b6b8" providerId="ADAL" clId="{13E82B94-CB90-4F74-B6FB-E0D3F48C0B4F}" dt="2023-05-10T06:44:13.150" v="522" actId="20577"/>
          <ac:spMkLst>
            <pc:docMk/>
            <pc:sldMk cId="2044813329" sldId="288"/>
            <ac:spMk id="2" creationId="{E5F191A4-7839-4F63-B17C-7C366C59488C}"/>
          </ac:spMkLst>
        </pc:spChg>
        <pc:spChg chg="add del mod">
          <ac:chgData name="Vijay Kumar G" userId="8bacad17-2755-4a30-a4f0-24a54771b6b8" providerId="ADAL" clId="{13E82B94-CB90-4F74-B6FB-E0D3F48C0B4F}" dt="2023-05-10T07:01:20.008" v="1367" actId="478"/>
          <ac:spMkLst>
            <pc:docMk/>
            <pc:sldMk cId="2044813329" sldId="288"/>
            <ac:spMk id="4" creationId="{BD1EEAF7-F285-FC4A-184B-26E9A978CF2A}"/>
          </ac:spMkLst>
        </pc:spChg>
        <pc:spChg chg="add del mod">
          <ac:chgData name="Vijay Kumar G" userId="8bacad17-2755-4a30-a4f0-24a54771b6b8" providerId="ADAL" clId="{13E82B94-CB90-4F74-B6FB-E0D3F48C0B4F}" dt="2023-05-10T07:01:18.521" v="1365"/>
          <ac:spMkLst>
            <pc:docMk/>
            <pc:sldMk cId="2044813329" sldId="288"/>
            <ac:spMk id="6" creationId="{6C87A7BE-FC8B-4A1F-979B-4035FB8EE2F8}"/>
          </ac:spMkLst>
        </pc:spChg>
        <pc:spChg chg="add mod">
          <ac:chgData name="Vijay Kumar G" userId="8bacad17-2755-4a30-a4f0-24a54771b6b8" providerId="ADAL" clId="{13E82B94-CB90-4F74-B6FB-E0D3F48C0B4F}" dt="2023-05-10T07:01:20.615" v="1368"/>
          <ac:spMkLst>
            <pc:docMk/>
            <pc:sldMk cId="2044813329" sldId="288"/>
            <ac:spMk id="7" creationId="{C52B2E08-399A-6B4B-DE58-4AEEFBC50ADA}"/>
          </ac:spMkLst>
        </pc:spChg>
        <pc:spChg chg="mod">
          <ac:chgData name="Vijay Kumar G" userId="8bacad17-2755-4a30-a4f0-24a54771b6b8" providerId="ADAL" clId="{13E82B94-CB90-4F74-B6FB-E0D3F48C0B4F}" dt="2023-05-10T06:48:09.455" v="711" actId="313"/>
          <ac:spMkLst>
            <pc:docMk/>
            <pc:sldMk cId="2044813329" sldId="288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6:46:09.421" v="524" actId="14826"/>
          <ac:picMkLst>
            <pc:docMk/>
            <pc:sldMk cId="2044813329" sldId="288"/>
            <ac:picMk id="10" creationId="{8857AC1C-BDCB-3572-DEA6-927B6F672795}"/>
          </ac:picMkLst>
        </pc:picChg>
      </pc:sldChg>
      <pc:sldChg chg="addSp delSp modSp add mod">
        <pc:chgData name="Vijay Kumar G" userId="8bacad17-2755-4a30-a4f0-24a54771b6b8" providerId="ADAL" clId="{13E82B94-CB90-4F74-B6FB-E0D3F48C0B4F}" dt="2023-05-10T07:01:31.493" v="1371"/>
        <pc:sldMkLst>
          <pc:docMk/>
          <pc:sldMk cId="3628060219" sldId="289"/>
        </pc:sldMkLst>
        <pc:spChg chg="mod">
          <ac:chgData name="Vijay Kumar G" userId="8bacad17-2755-4a30-a4f0-24a54771b6b8" providerId="ADAL" clId="{13E82B94-CB90-4F74-B6FB-E0D3F48C0B4F}" dt="2023-05-10T06:48:52.506" v="751" actId="20577"/>
          <ac:spMkLst>
            <pc:docMk/>
            <pc:sldMk cId="3628060219" sldId="289"/>
            <ac:spMk id="2" creationId="{E5F191A4-7839-4F63-B17C-7C366C59488C}"/>
          </ac:spMkLst>
        </pc:spChg>
        <pc:spChg chg="add del mod">
          <ac:chgData name="Vijay Kumar G" userId="8bacad17-2755-4a30-a4f0-24a54771b6b8" providerId="ADAL" clId="{13E82B94-CB90-4F74-B6FB-E0D3F48C0B4F}" dt="2023-05-10T07:01:30.782" v="1370" actId="478"/>
          <ac:spMkLst>
            <pc:docMk/>
            <pc:sldMk cId="3628060219" sldId="289"/>
            <ac:spMk id="4" creationId="{96AB85FA-F964-9FC8-612B-5E371B1BF58A}"/>
          </ac:spMkLst>
        </pc:spChg>
        <pc:spChg chg="add mod">
          <ac:chgData name="Vijay Kumar G" userId="8bacad17-2755-4a30-a4f0-24a54771b6b8" providerId="ADAL" clId="{13E82B94-CB90-4F74-B6FB-E0D3F48C0B4F}" dt="2023-05-10T07:01:31.493" v="1371"/>
          <ac:spMkLst>
            <pc:docMk/>
            <pc:sldMk cId="3628060219" sldId="289"/>
            <ac:spMk id="6" creationId="{317CB8BA-0F3C-A831-B900-6D520AA66DE9}"/>
          </ac:spMkLst>
        </pc:spChg>
        <pc:spChg chg="mod">
          <ac:chgData name="Vijay Kumar G" userId="8bacad17-2755-4a30-a4f0-24a54771b6b8" providerId="ADAL" clId="{13E82B94-CB90-4F74-B6FB-E0D3F48C0B4F}" dt="2023-05-10T06:50:23.444" v="937" actId="20577"/>
          <ac:spMkLst>
            <pc:docMk/>
            <pc:sldMk cId="3628060219" sldId="289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6:49:13.696" v="752" actId="14826"/>
          <ac:picMkLst>
            <pc:docMk/>
            <pc:sldMk cId="3628060219" sldId="289"/>
            <ac:picMk id="10" creationId="{8857AC1C-BDCB-3572-DEA6-927B6F672795}"/>
          </ac:picMkLst>
        </pc:picChg>
      </pc:sldChg>
      <pc:sldChg chg="addSp delSp modSp add mod">
        <pc:chgData name="Vijay Kumar G" userId="8bacad17-2755-4a30-a4f0-24a54771b6b8" providerId="ADAL" clId="{13E82B94-CB90-4F74-B6FB-E0D3F48C0B4F}" dt="2023-05-10T07:01:36.586" v="1374"/>
        <pc:sldMkLst>
          <pc:docMk/>
          <pc:sldMk cId="2992448709" sldId="290"/>
        </pc:sldMkLst>
        <pc:spChg chg="mod">
          <ac:chgData name="Vijay Kumar G" userId="8bacad17-2755-4a30-a4f0-24a54771b6b8" providerId="ADAL" clId="{13E82B94-CB90-4F74-B6FB-E0D3F48C0B4F}" dt="2023-05-10T06:50:45.090" v="947" actId="255"/>
          <ac:spMkLst>
            <pc:docMk/>
            <pc:sldMk cId="2992448709" sldId="290"/>
            <ac:spMk id="2" creationId="{E5F191A4-7839-4F63-B17C-7C366C59488C}"/>
          </ac:spMkLst>
        </pc:spChg>
        <pc:spChg chg="add del mod">
          <ac:chgData name="Vijay Kumar G" userId="8bacad17-2755-4a30-a4f0-24a54771b6b8" providerId="ADAL" clId="{13E82B94-CB90-4F74-B6FB-E0D3F48C0B4F}" dt="2023-05-10T07:01:35.933" v="1373" actId="478"/>
          <ac:spMkLst>
            <pc:docMk/>
            <pc:sldMk cId="2992448709" sldId="290"/>
            <ac:spMk id="4" creationId="{AC4BA7CC-69B8-B325-4D8F-32CFC3F20CBB}"/>
          </ac:spMkLst>
        </pc:spChg>
        <pc:spChg chg="add mod">
          <ac:chgData name="Vijay Kumar G" userId="8bacad17-2755-4a30-a4f0-24a54771b6b8" providerId="ADAL" clId="{13E82B94-CB90-4F74-B6FB-E0D3F48C0B4F}" dt="2023-05-10T07:01:36.586" v="1374"/>
          <ac:spMkLst>
            <pc:docMk/>
            <pc:sldMk cId="2992448709" sldId="290"/>
            <ac:spMk id="6" creationId="{4B8B3D1F-50B1-FFAC-0ABB-855E31142ED7}"/>
          </ac:spMkLst>
        </pc:spChg>
        <pc:spChg chg="mod">
          <ac:chgData name="Vijay Kumar G" userId="8bacad17-2755-4a30-a4f0-24a54771b6b8" providerId="ADAL" clId="{13E82B94-CB90-4F74-B6FB-E0D3F48C0B4F}" dt="2023-05-10T06:51:55.612" v="1089" actId="20577"/>
          <ac:spMkLst>
            <pc:docMk/>
            <pc:sldMk cId="2992448709" sldId="290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6:53:25.915" v="1092" actId="1440"/>
          <ac:picMkLst>
            <pc:docMk/>
            <pc:sldMk cId="2992448709" sldId="290"/>
            <ac:picMk id="10" creationId="{8857AC1C-BDCB-3572-DEA6-927B6F672795}"/>
          </ac:picMkLst>
        </pc:picChg>
      </pc:sldChg>
      <pc:sldChg chg="addSp delSp modSp add mod ord">
        <pc:chgData name="Vijay Kumar G" userId="8bacad17-2755-4a30-a4f0-24a54771b6b8" providerId="ADAL" clId="{13E82B94-CB90-4F74-B6FB-E0D3F48C0B4F}" dt="2023-05-10T07:01:41.947" v="1377"/>
        <pc:sldMkLst>
          <pc:docMk/>
          <pc:sldMk cId="1979707818" sldId="291"/>
        </pc:sldMkLst>
        <pc:spChg chg="mod">
          <ac:chgData name="Vijay Kumar G" userId="8bacad17-2755-4a30-a4f0-24a54771b6b8" providerId="ADAL" clId="{13E82B94-CB90-4F74-B6FB-E0D3F48C0B4F}" dt="2023-05-10T06:54:25.312" v="1124" actId="20577"/>
          <ac:spMkLst>
            <pc:docMk/>
            <pc:sldMk cId="1979707818" sldId="291"/>
            <ac:spMk id="2" creationId="{E5F191A4-7839-4F63-B17C-7C366C59488C}"/>
          </ac:spMkLst>
        </pc:spChg>
        <pc:spChg chg="add del mod">
          <ac:chgData name="Vijay Kumar G" userId="8bacad17-2755-4a30-a4f0-24a54771b6b8" providerId="ADAL" clId="{13E82B94-CB90-4F74-B6FB-E0D3F48C0B4F}" dt="2023-05-10T07:01:41.428" v="1376" actId="478"/>
          <ac:spMkLst>
            <pc:docMk/>
            <pc:sldMk cId="1979707818" sldId="291"/>
            <ac:spMk id="4" creationId="{A0A34568-9F40-1915-1062-EA90BACDB027}"/>
          </ac:spMkLst>
        </pc:spChg>
        <pc:spChg chg="add mod">
          <ac:chgData name="Vijay Kumar G" userId="8bacad17-2755-4a30-a4f0-24a54771b6b8" providerId="ADAL" clId="{13E82B94-CB90-4F74-B6FB-E0D3F48C0B4F}" dt="2023-05-10T07:01:41.947" v="1377"/>
          <ac:spMkLst>
            <pc:docMk/>
            <pc:sldMk cId="1979707818" sldId="291"/>
            <ac:spMk id="6" creationId="{AF637C4E-CF08-D7A2-F5B9-67AA0805153B}"/>
          </ac:spMkLst>
        </pc:spChg>
        <pc:spChg chg="mod">
          <ac:chgData name="Vijay Kumar G" userId="8bacad17-2755-4a30-a4f0-24a54771b6b8" providerId="ADAL" clId="{13E82B94-CB90-4F74-B6FB-E0D3F48C0B4F}" dt="2023-05-10T06:55:15.311" v="1221" actId="20577"/>
          <ac:spMkLst>
            <pc:docMk/>
            <pc:sldMk cId="1979707818" sldId="291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6:55:49.942" v="1222" actId="14826"/>
          <ac:picMkLst>
            <pc:docMk/>
            <pc:sldMk cId="1979707818" sldId="291"/>
            <ac:picMk id="10" creationId="{8857AC1C-BDCB-3572-DEA6-927B6F672795}"/>
          </ac:picMkLst>
        </pc:picChg>
      </pc:sldChg>
      <pc:sldChg chg="modSp add mod">
        <pc:chgData name="Vijay Kumar G" userId="8bacad17-2755-4a30-a4f0-24a54771b6b8" providerId="ADAL" clId="{13E82B94-CB90-4F74-B6FB-E0D3F48C0B4F}" dt="2023-05-10T07:05:38.427" v="1511" actId="20577"/>
        <pc:sldMkLst>
          <pc:docMk/>
          <pc:sldMk cId="1738887082" sldId="292"/>
        </pc:sldMkLst>
        <pc:spChg chg="mod">
          <ac:chgData name="Vijay Kumar G" userId="8bacad17-2755-4a30-a4f0-24a54771b6b8" providerId="ADAL" clId="{13E82B94-CB90-4F74-B6FB-E0D3F48C0B4F}" dt="2023-05-10T07:03:16.852" v="1387" actId="255"/>
          <ac:spMkLst>
            <pc:docMk/>
            <pc:sldMk cId="1738887082" sldId="292"/>
            <ac:spMk id="2" creationId="{E5F191A4-7839-4F63-B17C-7C366C59488C}"/>
          </ac:spMkLst>
        </pc:spChg>
        <pc:spChg chg="mod">
          <ac:chgData name="Vijay Kumar G" userId="8bacad17-2755-4a30-a4f0-24a54771b6b8" providerId="ADAL" clId="{13E82B94-CB90-4F74-B6FB-E0D3F48C0B4F}" dt="2023-05-10T07:05:38.427" v="1511" actId="20577"/>
          <ac:spMkLst>
            <pc:docMk/>
            <pc:sldMk cId="1738887082" sldId="292"/>
            <ac:spMk id="14" creationId="{EB9B9C87-6CE6-EBBA-35FF-8AB0CB9797C2}"/>
          </ac:spMkLst>
        </pc:spChg>
        <pc:picChg chg="mod">
          <ac:chgData name="Vijay Kumar G" userId="8bacad17-2755-4a30-a4f0-24a54771b6b8" providerId="ADAL" clId="{13E82B94-CB90-4F74-B6FB-E0D3F48C0B4F}" dt="2023-05-10T07:03:31.362" v="1388" actId="14826"/>
          <ac:picMkLst>
            <pc:docMk/>
            <pc:sldMk cId="1738887082" sldId="292"/>
            <ac:picMk id="10" creationId="{8857AC1C-BDCB-3572-DEA6-927B6F6727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1" y="1471611"/>
            <a:ext cx="7159526" cy="1585913"/>
          </a:xfrm>
        </p:spPr>
        <p:txBody>
          <a:bodyPr>
            <a:normAutofit/>
          </a:bodyPr>
          <a:lstStyle/>
          <a:p>
            <a:r>
              <a:rPr lang="en-US" dirty="0"/>
              <a:t>FITPRO INC </a:t>
            </a:r>
            <a:r>
              <a:rPr lang="en-US" sz="2000" dirty="0"/>
              <a:t>– Angular Project</a:t>
            </a:r>
            <a:br>
              <a:rPr lang="en-US" dirty="0"/>
            </a:br>
            <a:endParaRPr lang="en-US" sz="25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B4F95E-A3D5-C28C-ED66-B06A186A3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1" y="3638551"/>
            <a:ext cx="9563100" cy="1323974"/>
          </a:xfrm>
        </p:spPr>
        <p:txBody>
          <a:bodyPr/>
          <a:lstStyle/>
          <a:p>
            <a:r>
              <a:rPr lang="en-IN" sz="2500" dirty="0"/>
              <a:t>G.Vijay Kumar</a:t>
            </a:r>
          </a:p>
          <a:p>
            <a:r>
              <a:rPr lang="en-IN" sz="2500" dirty="0"/>
              <a:t>19001181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- Suggestions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818984" y="1655469"/>
            <a:ext cx="24193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Submit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Date of submit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Location reload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Form implement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Directives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get, 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Template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5" y="1655469"/>
            <a:ext cx="8077198" cy="4543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C78A7-BBAE-2F5D-5042-0FC7732E184D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66974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– Suggestions – Admin 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771527" y="1997839"/>
            <a:ext cx="24193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Admin icon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Data access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5" y="1655469"/>
            <a:ext cx="8077198" cy="454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BAE6-7BB1-4572-F9EF-A669AEC95094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169536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– Create Diet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818984" y="1655469"/>
            <a:ext cx="24193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Calculate Func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Drag and drop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Two way binding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Ip/op 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5" y="1655469"/>
            <a:ext cx="8077198" cy="454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1466D-4FDB-023C-9BC5-793862300D5D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144624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– Forum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923927" y="1896536"/>
            <a:ext cx="24193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Limit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Input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Location reload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get, 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Directives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6" y="1674519"/>
            <a:ext cx="8077196" cy="454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656CB-AD05-1AD5-501D-A8826E5CFFC3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393905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– Forum - responses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923927" y="1896536"/>
            <a:ext cx="24193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Limit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 Response </a:t>
            </a:r>
          </a:p>
          <a:p>
            <a:r>
              <a:rPr lang="en-IN" sz="2000" dirty="0"/>
              <a:t>              &amp;</a:t>
            </a:r>
          </a:p>
          <a:p>
            <a:r>
              <a:rPr lang="en-IN" sz="2000" dirty="0"/>
              <a:t>     Add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Location reload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get, 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Directives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43498" y="1222375"/>
            <a:ext cx="6596719" cy="3183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5FAC9-84D2-74DE-D124-2B51195C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3497" y="4580511"/>
            <a:ext cx="6596719" cy="1958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D7A3B9-DF76-5611-0380-253235C6567A}"/>
              </a:ext>
            </a:extLst>
          </p:cNvPr>
          <p:cNvCxnSpPr/>
          <p:nvPr/>
        </p:nvCxnSpPr>
        <p:spPr>
          <a:xfrm>
            <a:off x="3057525" y="2705100"/>
            <a:ext cx="11396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5F9955-BBC7-83E6-33FB-78679A522CF3}"/>
              </a:ext>
            </a:extLst>
          </p:cNvPr>
          <p:cNvCxnSpPr/>
          <p:nvPr/>
        </p:nvCxnSpPr>
        <p:spPr>
          <a:xfrm>
            <a:off x="3032125" y="3343274"/>
            <a:ext cx="571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CDA4B87-5AF5-652A-97F6-4C62430C77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7676" y="4089226"/>
            <a:ext cx="2106373" cy="614471"/>
          </a:xfrm>
          <a:prstGeom prst="bentConnector3">
            <a:avLst>
              <a:gd name="adj1" fmla="val 1002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AC8A36-D1D0-87BB-968C-FE3A93F6C238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212419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1C59-1806-EBED-7F0D-8E861B8B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59" y="2599266"/>
            <a:ext cx="9779183" cy="1325563"/>
          </a:xfrm>
        </p:spPr>
        <p:txBody>
          <a:bodyPr/>
          <a:lstStyle/>
          <a:p>
            <a:r>
              <a:rPr lang="en-IN" dirty="0"/>
              <a:t>ADMIN SIDE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62DC-6E16-A555-3E81-10C4E8B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067D9-8154-00A7-01CE-39B7BDFC4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Admin – Adminpage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25637"/>
            <a:ext cx="2709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Image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Responses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Products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Logout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Logout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6" y="1732270"/>
            <a:ext cx="8077196" cy="4543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B2E08-399A-6B4B-DE58-4AEEFBC50ADA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204481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Admin – Adminpage - Products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25637"/>
            <a:ext cx="2709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Image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Search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Search pipe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7" y="1732270"/>
            <a:ext cx="8077194" cy="4543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CB8BA-0F3C-A831-B900-6D520AA66DE9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362806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sz="4400" dirty="0"/>
              <a:t>Admin – Adminpage – Products - Add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25637"/>
            <a:ext cx="2709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Form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Template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post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7" y="1732270"/>
            <a:ext cx="8077194" cy="4543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B3D1F-50B1-FFAC-0ABB-855E31142ED7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299244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Admin – Adminpage - Responses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25637"/>
            <a:ext cx="2709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Menu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Date of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Search pipe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7" y="1732270"/>
            <a:ext cx="8077194" cy="4543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37C4E-CF08-D7A2-F5B9-67AA0805153B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197970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pPr algn="ctr"/>
            <a:r>
              <a:rPr lang="en-US" dirty="0"/>
              <a:t>About FitPro Inc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FitPro Inc Provides an Online Solution about Dietary plans, Nutritional Values, Fitness Suggestions and Solutions. They want their solution to be A web based solution as well as accessible on Mobile Apps. </a:t>
            </a:r>
            <a:br>
              <a:rPr lang="en-US" dirty="0"/>
            </a:br>
            <a:r>
              <a:rPr lang="en-US" dirty="0"/>
              <a:t>This Particular Solution We focus only on Web Based Solution </a:t>
            </a:r>
            <a:br>
              <a:rPr lang="en-US" dirty="0"/>
            </a:br>
            <a:r>
              <a:rPr lang="en-US" dirty="0"/>
              <a:t>A Single page App need to be built with multiple Flows.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sz="4000" dirty="0"/>
              <a:t>Admin – Adminpage – Responses - Add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25637"/>
            <a:ext cx="2709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Submit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Text Limit 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Routing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post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3278" y="1732270"/>
            <a:ext cx="8077192" cy="4543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37C4E-CF08-D7A2-F5B9-67AA0805153B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173888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233042"/>
            <a:ext cx="9779183" cy="773113"/>
          </a:xfrm>
        </p:spPr>
        <p:txBody>
          <a:bodyPr/>
          <a:lstStyle/>
          <a:p>
            <a:pPr algn="ctr"/>
            <a:r>
              <a:rPr lang="en-US" dirty="0"/>
              <a:t>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51344" y="1310531"/>
            <a:ext cx="4663440" cy="52251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Implemented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344" y="2007435"/>
            <a:ext cx="4663440" cy="425049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Component Hierarchy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Pipes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For UI components, used Angular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maintained in Json-server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Routing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Implemented Lazy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Used both Template based &amp; Model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Implemented Multiple user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Effective handling of multiple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Internationalization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Complex Feature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007435"/>
            <a:ext cx="4663440" cy="4250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Security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Custom Directives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A16AB3A-94AA-07AD-1B78-F35C8C9146D3}"/>
              </a:ext>
            </a:extLst>
          </p:cNvPr>
          <p:cNvSpPr txBox="1">
            <a:spLocks/>
          </p:cNvSpPr>
          <p:nvPr/>
        </p:nvSpPr>
        <p:spPr>
          <a:xfrm>
            <a:off x="6096000" y="1310531"/>
            <a:ext cx="4663440" cy="522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Not - Implemented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869" y="1665288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Login Page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45368"/>
            <a:ext cx="3218688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3BBFE2-FAD9-A5EA-1154-ECFC0865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00" y="1522118"/>
            <a:ext cx="8165211" cy="4592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1484019"/>
            <a:ext cx="23567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SignIn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SignUp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Login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Model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Validation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Toggle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Lazy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Get,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80EAF-9D28-D0E0-E575-C9EC566A7749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1C59-1806-EBED-7F0D-8E861B8B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59" y="2599266"/>
            <a:ext cx="9779183" cy="1325563"/>
          </a:xfrm>
        </p:spPr>
        <p:txBody>
          <a:bodyPr/>
          <a:lstStyle/>
          <a:p>
            <a:r>
              <a:rPr lang="en-IN" dirty="0"/>
              <a:t>USER SIDE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62DC-6E16-A555-3E81-10C4E8B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067D9-8154-00A7-01CE-39B7BDFC4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7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- Menubar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45368"/>
            <a:ext cx="3218688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3" y="1971675"/>
            <a:ext cx="23567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Language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Logout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Menu button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i18N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Logout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8330" y="1598319"/>
            <a:ext cx="8182146" cy="4602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CA1DA0-E951-8748-D2E2-D387A1D5289E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139351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- Home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45368"/>
            <a:ext cx="3218688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1971675"/>
            <a:ext cx="23948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Category dropdown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Products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Filter pipe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Styling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8331" y="1617369"/>
            <a:ext cx="8182144" cy="4602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46580-FE48-D3D0-D801-688446F8CBD8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348278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– Home -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45368"/>
            <a:ext cx="3218688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1971675"/>
            <a:ext cx="23948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Product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Nutrition values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Routing parameters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Table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8331" y="1503069"/>
            <a:ext cx="8182144" cy="4602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3B1FAA-7641-A612-1B5E-C043978563EF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303856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- Diet plans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45368"/>
            <a:ext cx="3218688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34092" y="2057400"/>
            <a:ext cx="2394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Diet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 card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Directives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8332" y="1636419"/>
            <a:ext cx="8182142" cy="4602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95D44-27BD-900B-D4B4-C597E27D6C8D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51833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92" y="373062"/>
            <a:ext cx="9779184" cy="849313"/>
          </a:xfrm>
        </p:spPr>
        <p:txBody>
          <a:bodyPr/>
          <a:lstStyle/>
          <a:p>
            <a:r>
              <a:rPr lang="en-US" dirty="0"/>
              <a:t>User - Diet plans -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B9C87-6CE6-EBBA-35FF-8AB0CB9797C2}"/>
              </a:ext>
            </a:extLst>
          </p:cNvPr>
          <p:cNvSpPr txBox="1"/>
          <p:nvPr/>
        </p:nvSpPr>
        <p:spPr>
          <a:xfrm>
            <a:off x="609600" y="2057400"/>
            <a:ext cx="24193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Menu Food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Brief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Directives</a:t>
            </a:r>
          </a:p>
          <a:p>
            <a:endParaRPr lang="en-IN" sz="2000" dirty="0"/>
          </a:p>
          <a:p>
            <a:r>
              <a:rPr lang="en-IN" sz="2000" b="1" dirty="0"/>
              <a:t>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Material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get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Routing parameters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7AC1C-BDCB-3572-DEA6-927B6F67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8332" y="1655469"/>
            <a:ext cx="8182142" cy="4602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AA3D-62AF-DE8C-7604-DBB4FB845EC3}"/>
              </a:ext>
            </a:extLst>
          </p:cNvPr>
          <p:cNvSpPr txBox="1"/>
          <p:nvPr/>
        </p:nvSpPr>
        <p:spPr>
          <a:xfrm>
            <a:off x="5429062" y="6581001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Note: Image may be blurred. Kindly Zoom In for detailed view</a:t>
            </a:r>
          </a:p>
        </p:txBody>
      </p:sp>
    </p:spTree>
    <p:extLst>
      <p:ext uri="{BB962C8B-B14F-4D97-AF65-F5344CB8AC3E}">
        <p14:creationId xmlns:p14="http://schemas.microsoft.com/office/powerpoint/2010/main" val="385750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{B2EB18B6-91D3-48F1-9374-603DE7231E77}tf45331398_win32</Template>
  <TotalTime>0</TotalTime>
  <Words>746</Words>
  <Application>Microsoft Office PowerPoint</Application>
  <PresentationFormat>Widescreen</PresentationFormat>
  <Paragraphs>256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FITPRO INC – Angular Project </vt:lpstr>
      <vt:lpstr>About FitPro Inc</vt:lpstr>
      <vt:lpstr>Login Page </vt:lpstr>
      <vt:lpstr>USER SIDE IMPLEMENTATION</vt:lpstr>
      <vt:lpstr>User - Menubar </vt:lpstr>
      <vt:lpstr>User - Home</vt:lpstr>
      <vt:lpstr>User – Home - Description</vt:lpstr>
      <vt:lpstr>User - Diet plans</vt:lpstr>
      <vt:lpstr>User - Diet plans - Description</vt:lpstr>
      <vt:lpstr>User - Suggestions</vt:lpstr>
      <vt:lpstr>User – Suggestions – Admin view</vt:lpstr>
      <vt:lpstr>User – Create Diet</vt:lpstr>
      <vt:lpstr>User – Forum</vt:lpstr>
      <vt:lpstr>User – Forum - responses</vt:lpstr>
      <vt:lpstr>ADMIN SIDE IMPLEMENTATION</vt:lpstr>
      <vt:lpstr>Admin – Adminpage</vt:lpstr>
      <vt:lpstr>Admin – Adminpage - Products</vt:lpstr>
      <vt:lpstr>Admin – Adminpage – Products - Add</vt:lpstr>
      <vt:lpstr>Admin – Adminpage - Responses</vt:lpstr>
      <vt:lpstr>Admin – Adminpage – Responses - Add</vt:lpstr>
      <vt:lpstr>Concepts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FITPRO INC         -Angular Project</dc:title>
  <dc:creator>Vijay Kumar G</dc:creator>
  <cp:lastModifiedBy>Vijay Kumar G</cp:lastModifiedBy>
  <cp:revision>1</cp:revision>
  <dcterms:created xsi:type="dcterms:W3CDTF">2023-05-10T05:01:37Z</dcterms:created>
  <dcterms:modified xsi:type="dcterms:W3CDTF">2023-05-10T07:44:50Z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